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PT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3CACE8-4CB2-4687-9D62-843863F5824C}">
  <a:tblStyle styleId="{033CACE8-4CB2-4687-9D62-843863F5824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f4677e66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9f4677e66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9f4677e66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9f4677e66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9f497907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9f497907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f497907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9f497907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f4677e66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9f4677e66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9f4677e6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9f4677e6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f4677e66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f4677e66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f4677e66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9f4677e66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850795" y="-2790360"/>
            <a:ext cx="12435573" cy="10677062"/>
            <a:chOff x="-1850795" y="-2790360"/>
            <a:chExt cx="12435573" cy="10677062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440775" y="-2790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850795" y="27432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2952" y="230505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13250" y="1525050"/>
            <a:ext cx="77175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07700" y="3187350"/>
            <a:ext cx="4528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1"/>
          <p:cNvGrpSpPr/>
          <p:nvPr/>
        </p:nvGrpSpPr>
        <p:grpSpPr>
          <a:xfrm>
            <a:off x="-2536595" y="-2790360"/>
            <a:ext cx="13045694" cy="10677062"/>
            <a:chOff x="-2536595" y="-2790360"/>
            <a:chExt cx="13045694" cy="10677062"/>
          </a:xfrm>
        </p:grpSpPr>
        <p:pic>
          <p:nvPicPr>
            <p:cNvPr id="66" name="Google Shape;66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54975" y="-2790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536595" y="27432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21552" y="230505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284000" y="1840200"/>
            <a:ext cx="6576000" cy="110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284000" y="2872200"/>
            <a:ext cx="657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3"/>
          <p:cNvGrpSpPr/>
          <p:nvPr/>
        </p:nvGrpSpPr>
        <p:grpSpPr>
          <a:xfrm>
            <a:off x="-6941225" y="-3393700"/>
            <a:ext cx="20649172" cy="10795036"/>
            <a:chOff x="-6941225" y="-3393700"/>
            <a:chExt cx="20649172" cy="10795036"/>
          </a:xfrm>
        </p:grpSpPr>
        <p:pic>
          <p:nvPicPr>
            <p:cNvPr id="74" name="Google Shape;74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358405" y="-33937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-6941225" y="369551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2" type="title"/>
          </p:nvPr>
        </p:nvSpPr>
        <p:spPr>
          <a:xfrm>
            <a:off x="1505376" y="1595483"/>
            <a:ext cx="734700" cy="64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3" type="title"/>
          </p:nvPr>
        </p:nvSpPr>
        <p:spPr>
          <a:xfrm>
            <a:off x="1505376" y="2963554"/>
            <a:ext cx="734700" cy="64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4" type="title"/>
          </p:nvPr>
        </p:nvSpPr>
        <p:spPr>
          <a:xfrm>
            <a:off x="4204647" y="1595483"/>
            <a:ext cx="734700" cy="64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5" type="title"/>
          </p:nvPr>
        </p:nvSpPr>
        <p:spPr>
          <a:xfrm>
            <a:off x="4204647" y="2963554"/>
            <a:ext cx="734700" cy="64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6" type="title"/>
          </p:nvPr>
        </p:nvSpPr>
        <p:spPr>
          <a:xfrm>
            <a:off x="6903924" y="1595483"/>
            <a:ext cx="734700" cy="64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7" type="title"/>
          </p:nvPr>
        </p:nvSpPr>
        <p:spPr>
          <a:xfrm>
            <a:off x="6903924" y="2963554"/>
            <a:ext cx="734700" cy="64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719976" y="2165799"/>
            <a:ext cx="2305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8" type="subTitle"/>
          </p:nvPr>
        </p:nvSpPr>
        <p:spPr>
          <a:xfrm>
            <a:off x="3419247" y="2165799"/>
            <a:ext cx="2305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9" type="subTitle"/>
          </p:nvPr>
        </p:nvSpPr>
        <p:spPr>
          <a:xfrm>
            <a:off x="6118524" y="2165799"/>
            <a:ext cx="2305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3" type="subTitle"/>
          </p:nvPr>
        </p:nvSpPr>
        <p:spPr>
          <a:xfrm>
            <a:off x="719976" y="3533863"/>
            <a:ext cx="2305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4" type="subTitle"/>
          </p:nvPr>
        </p:nvSpPr>
        <p:spPr>
          <a:xfrm>
            <a:off x="3419247" y="3533863"/>
            <a:ext cx="2305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5" type="subTitle"/>
          </p:nvPr>
        </p:nvSpPr>
        <p:spPr>
          <a:xfrm>
            <a:off x="6118524" y="3533863"/>
            <a:ext cx="2305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4"/>
          <p:cNvGrpSpPr/>
          <p:nvPr/>
        </p:nvGrpSpPr>
        <p:grpSpPr>
          <a:xfrm>
            <a:off x="-3610824" y="-3076700"/>
            <a:ext cx="13964498" cy="11110286"/>
            <a:chOff x="-3610824" y="-3076700"/>
            <a:chExt cx="13964498" cy="11110286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-3610824" y="432776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4004131" y="-30767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4830" y="262280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4"/>
          <p:cNvSpPr txBox="1"/>
          <p:nvPr>
            <p:ph type="title"/>
          </p:nvPr>
        </p:nvSpPr>
        <p:spPr>
          <a:xfrm>
            <a:off x="713225" y="2610600"/>
            <a:ext cx="5067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4"/>
          <p:cNvSpPr txBox="1"/>
          <p:nvPr>
            <p:ph hasCustomPrompt="1" idx="2" type="title"/>
          </p:nvPr>
        </p:nvSpPr>
        <p:spPr>
          <a:xfrm>
            <a:off x="713225" y="1578600"/>
            <a:ext cx="1261800" cy="110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5"/>
          <p:cNvGrpSpPr/>
          <p:nvPr/>
        </p:nvGrpSpPr>
        <p:grpSpPr>
          <a:xfrm flipH="1">
            <a:off x="-1324824" y="-3076700"/>
            <a:ext cx="13888298" cy="11110286"/>
            <a:chOff x="-3610824" y="-3076700"/>
            <a:chExt cx="13888298" cy="11110286"/>
          </a:xfrm>
        </p:grpSpPr>
        <p:pic>
          <p:nvPicPr>
            <p:cNvPr id="98" name="Google Shape;98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-3610824" y="432776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3927931" y="-30767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8630" y="231800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5"/>
          <p:cNvSpPr txBox="1"/>
          <p:nvPr>
            <p:ph type="title"/>
          </p:nvPr>
        </p:nvSpPr>
        <p:spPr>
          <a:xfrm>
            <a:off x="3363175" y="2610600"/>
            <a:ext cx="5067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5"/>
          <p:cNvSpPr txBox="1"/>
          <p:nvPr>
            <p:ph hasCustomPrompt="1" idx="2" type="title"/>
          </p:nvPr>
        </p:nvSpPr>
        <p:spPr>
          <a:xfrm>
            <a:off x="7168975" y="1578600"/>
            <a:ext cx="1261800" cy="110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6"/>
          <p:cNvGrpSpPr/>
          <p:nvPr/>
        </p:nvGrpSpPr>
        <p:grpSpPr>
          <a:xfrm>
            <a:off x="-2260370" y="-3171360"/>
            <a:ext cx="14292948" cy="11899686"/>
            <a:chOff x="-2260370" y="-3171360"/>
            <a:chExt cx="14292948" cy="11899686"/>
          </a:xfrm>
        </p:grpSpPr>
        <p:pic>
          <p:nvPicPr>
            <p:cNvPr id="105" name="Google Shape;105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-2260370" y="-279035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9027" y="3584825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88575" y="-3171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6"/>
          <p:cNvSpPr txBox="1"/>
          <p:nvPr>
            <p:ph type="title"/>
          </p:nvPr>
        </p:nvSpPr>
        <p:spPr>
          <a:xfrm>
            <a:off x="1882800" y="2995350"/>
            <a:ext cx="5378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1145850" y="1501650"/>
            <a:ext cx="6852300" cy="15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7"/>
          <p:cNvGrpSpPr/>
          <p:nvPr/>
        </p:nvGrpSpPr>
        <p:grpSpPr>
          <a:xfrm>
            <a:off x="-6941225" y="-3393700"/>
            <a:ext cx="20649172" cy="10947436"/>
            <a:chOff x="-6941225" y="-3393700"/>
            <a:chExt cx="20649172" cy="10947436"/>
          </a:xfrm>
        </p:grpSpPr>
        <p:pic>
          <p:nvPicPr>
            <p:cNvPr id="112" name="Google Shape;112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358405" y="-33937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-6941225" y="384791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8"/>
          <p:cNvGrpSpPr/>
          <p:nvPr/>
        </p:nvGrpSpPr>
        <p:grpSpPr>
          <a:xfrm>
            <a:off x="-3694018" y="-5071080"/>
            <a:ext cx="14621927" cy="12895533"/>
            <a:chOff x="-3694018" y="-5071080"/>
            <a:chExt cx="14621927" cy="12895533"/>
          </a:xfrm>
        </p:grpSpPr>
        <p:pic>
          <p:nvPicPr>
            <p:cNvPr id="117" name="Google Shape;11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76372">
              <a:off x="6272500" y="2456652"/>
              <a:ext cx="438754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262288">
              <a:off x="-3637250" y="-247668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9"/>
          <p:cNvGrpSpPr/>
          <p:nvPr/>
        </p:nvGrpSpPr>
        <p:grpSpPr>
          <a:xfrm>
            <a:off x="-5121707" y="-3896607"/>
            <a:ext cx="18958404" cy="12282396"/>
            <a:chOff x="-5121707" y="-3896607"/>
            <a:chExt cx="18958404" cy="12282396"/>
          </a:xfrm>
        </p:grpSpPr>
        <p:pic>
          <p:nvPicPr>
            <p:cNvPr id="122" name="Google Shape;122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-6886526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986821">
            <a:off x="-4910578" y="3999905"/>
            <a:ext cx="9144003" cy="37058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720000" y="1455450"/>
            <a:ext cx="38247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720000" y="2949150"/>
            <a:ext cx="3824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20"/>
          <p:cNvSpPr/>
          <p:nvPr>
            <p:ph idx="2" type="pic"/>
          </p:nvPr>
        </p:nvSpPr>
        <p:spPr>
          <a:xfrm>
            <a:off x="5257800" y="0"/>
            <a:ext cx="38862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1469274" y="-2790360"/>
            <a:ext cx="13197573" cy="10524662"/>
            <a:chOff x="-1469274" y="-2790360"/>
            <a:chExt cx="13197573" cy="10524662"/>
          </a:xfrm>
        </p:grpSpPr>
        <p:pic>
          <p:nvPicPr>
            <p:cNvPr id="17" name="Google Shape;17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-1469274" y="-2790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5378756" y="25908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707795" y="222885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2038200" y="2610600"/>
            <a:ext cx="5067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3941100" y="1578600"/>
            <a:ext cx="1261800" cy="110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1"/>
          <p:cNvGrpSpPr/>
          <p:nvPr/>
        </p:nvGrpSpPr>
        <p:grpSpPr>
          <a:xfrm>
            <a:off x="-5950625" y="-3546100"/>
            <a:ext cx="19201372" cy="10947436"/>
            <a:chOff x="-5950625" y="-3546100"/>
            <a:chExt cx="19201372" cy="10947436"/>
          </a:xfrm>
        </p:grpSpPr>
        <p:pic>
          <p:nvPicPr>
            <p:cNvPr id="132" name="Google Shape;132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01205" y="-35461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-5950625" y="369551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21"/>
          <p:cNvSpPr txBox="1"/>
          <p:nvPr>
            <p:ph type="title"/>
          </p:nvPr>
        </p:nvSpPr>
        <p:spPr>
          <a:xfrm>
            <a:off x="713225" y="1686300"/>
            <a:ext cx="3312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subTitle"/>
          </p:nvPr>
        </p:nvSpPr>
        <p:spPr>
          <a:xfrm>
            <a:off x="713225" y="2718300"/>
            <a:ext cx="3312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2"/>
          <p:cNvGrpSpPr/>
          <p:nvPr/>
        </p:nvGrpSpPr>
        <p:grpSpPr>
          <a:xfrm>
            <a:off x="-3447082" y="-4551434"/>
            <a:ext cx="14122109" cy="12508820"/>
            <a:chOff x="-3447082" y="-4551434"/>
            <a:chExt cx="14122109" cy="12508820"/>
          </a:xfrm>
        </p:grpSpPr>
        <p:pic>
          <p:nvPicPr>
            <p:cNvPr id="138" name="Google Shape;138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2700000">
              <a:off x="-2271122" y="-3753450"/>
              <a:ext cx="4387544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1531025" y="425156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22"/>
          <p:cNvSpPr txBox="1"/>
          <p:nvPr>
            <p:ph type="title"/>
          </p:nvPr>
        </p:nvSpPr>
        <p:spPr>
          <a:xfrm>
            <a:off x="4412839" y="1919450"/>
            <a:ext cx="3593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" type="subTitle"/>
          </p:nvPr>
        </p:nvSpPr>
        <p:spPr>
          <a:xfrm>
            <a:off x="4413010" y="2485150"/>
            <a:ext cx="3593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3"/>
          <p:cNvGrpSpPr/>
          <p:nvPr/>
        </p:nvGrpSpPr>
        <p:grpSpPr>
          <a:xfrm>
            <a:off x="-4816000" y="-3066585"/>
            <a:ext cx="17191922" cy="11191412"/>
            <a:chOff x="-4816000" y="-3066585"/>
            <a:chExt cx="17191922" cy="11191412"/>
          </a:xfrm>
        </p:grpSpPr>
        <p:pic>
          <p:nvPicPr>
            <p:cNvPr id="144" name="Google Shape;144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6026380" y="2981325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762000" y="-306658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-4816000" y="425156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3"/>
          <p:cNvSpPr txBox="1"/>
          <p:nvPr>
            <p:ph type="title"/>
          </p:nvPr>
        </p:nvSpPr>
        <p:spPr>
          <a:xfrm>
            <a:off x="1319058" y="2009550"/>
            <a:ext cx="4012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1319058" y="2579850"/>
            <a:ext cx="4012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721389" y="448056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714113" y="1248250"/>
            <a:ext cx="77088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5"/>
          <p:cNvGrpSpPr/>
          <p:nvPr/>
        </p:nvGrpSpPr>
        <p:grpSpPr>
          <a:xfrm>
            <a:off x="-3370882" y="-4551434"/>
            <a:ext cx="16760534" cy="12565970"/>
            <a:chOff x="-3370882" y="-4551434"/>
            <a:chExt cx="16760534" cy="12565970"/>
          </a:xfrm>
        </p:grpSpPr>
        <p:pic>
          <p:nvPicPr>
            <p:cNvPr id="154" name="Google Shape;154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2700000">
              <a:off x="-2194922" y="-3753450"/>
              <a:ext cx="4387544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4245650" y="430871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4898325" y="2188025"/>
            <a:ext cx="24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2" type="subTitle"/>
          </p:nvPr>
        </p:nvSpPr>
        <p:spPr>
          <a:xfrm>
            <a:off x="1784750" y="2188025"/>
            <a:ext cx="24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3" type="subTitle"/>
          </p:nvPr>
        </p:nvSpPr>
        <p:spPr>
          <a:xfrm>
            <a:off x="1784751" y="1771625"/>
            <a:ext cx="2460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4" type="subTitle"/>
          </p:nvPr>
        </p:nvSpPr>
        <p:spPr>
          <a:xfrm>
            <a:off x="4898350" y="1771625"/>
            <a:ext cx="2460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6"/>
          <p:cNvGrpSpPr/>
          <p:nvPr/>
        </p:nvGrpSpPr>
        <p:grpSpPr>
          <a:xfrm>
            <a:off x="-5121707" y="-3896607"/>
            <a:ext cx="18958404" cy="12282396"/>
            <a:chOff x="-5121707" y="-3896607"/>
            <a:chExt cx="18958404" cy="12282396"/>
          </a:xfrm>
        </p:grpSpPr>
        <p:pic>
          <p:nvPicPr>
            <p:cNvPr id="163" name="Google Shape;163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-6886526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" type="subTitle"/>
          </p:nvPr>
        </p:nvSpPr>
        <p:spPr>
          <a:xfrm>
            <a:off x="4764002" y="1794875"/>
            <a:ext cx="30954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2" type="subTitle"/>
          </p:nvPr>
        </p:nvSpPr>
        <p:spPr>
          <a:xfrm>
            <a:off x="1284598" y="1794875"/>
            <a:ext cx="30954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7"/>
          <p:cNvGrpSpPr/>
          <p:nvPr/>
        </p:nvGrpSpPr>
        <p:grpSpPr>
          <a:xfrm>
            <a:off x="-2013950" y="-2872300"/>
            <a:ext cx="9144003" cy="10883236"/>
            <a:chOff x="-2013950" y="-2872300"/>
            <a:chExt cx="9144003" cy="10883236"/>
          </a:xfrm>
        </p:grpSpPr>
        <p:pic>
          <p:nvPicPr>
            <p:cNvPr id="170" name="Google Shape;17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1480548" y="-287230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-2013950" y="430511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715100" y="1558275"/>
            <a:ext cx="3558900" cy="23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4871800" y="1554479"/>
            <a:ext cx="3557100" cy="23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8"/>
          <p:cNvGrpSpPr/>
          <p:nvPr/>
        </p:nvGrpSpPr>
        <p:grpSpPr>
          <a:xfrm>
            <a:off x="-5486707" y="-2618585"/>
            <a:ext cx="16111256" cy="10964488"/>
            <a:chOff x="-5486707" y="-2618585"/>
            <a:chExt cx="16111256" cy="10964488"/>
          </a:xfrm>
        </p:grpSpPr>
        <p:pic>
          <p:nvPicPr>
            <p:cNvPr id="177" name="Google Shape;177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9497111">
              <a:off x="-5125598" y="3079989"/>
              <a:ext cx="9144001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237002" y="-2618585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" type="subTitle"/>
          </p:nvPr>
        </p:nvSpPr>
        <p:spPr>
          <a:xfrm>
            <a:off x="713197" y="2372530"/>
            <a:ext cx="23097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2" type="subTitle"/>
          </p:nvPr>
        </p:nvSpPr>
        <p:spPr>
          <a:xfrm>
            <a:off x="3417146" y="2372530"/>
            <a:ext cx="23097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3" type="subTitle"/>
          </p:nvPr>
        </p:nvSpPr>
        <p:spPr>
          <a:xfrm>
            <a:off x="6121103" y="2372530"/>
            <a:ext cx="23097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4" type="subTitle"/>
          </p:nvPr>
        </p:nvSpPr>
        <p:spPr>
          <a:xfrm>
            <a:off x="713197" y="1956125"/>
            <a:ext cx="2309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5" type="subTitle"/>
          </p:nvPr>
        </p:nvSpPr>
        <p:spPr>
          <a:xfrm>
            <a:off x="3417150" y="1956125"/>
            <a:ext cx="2309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6" type="subTitle"/>
          </p:nvPr>
        </p:nvSpPr>
        <p:spPr>
          <a:xfrm>
            <a:off x="6121103" y="1956125"/>
            <a:ext cx="2309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9"/>
          <p:cNvGrpSpPr/>
          <p:nvPr/>
        </p:nvGrpSpPr>
        <p:grpSpPr>
          <a:xfrm>
            <a:off x="-1408557" y="-2971010"/>
            <a:ext cx="15719281" cy="12321938"/>
            <a:chOff x="-1408557" y="-2971010"/>
            <a:chExt cx="15719281" cy="12321938"/>
          </a:xfrm>
        </p:grpSpPr>
        <p:pic>
          <p:nvPicPr>
            <p:cNvPr id="188" name="Google Shape;188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9497111">
              <a:off x="4805613" y="4085014"/>
              <a:ext cx="9144001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408557" y="-297101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9"/>
          <p:cNvSpPr txBox="1"/>
          <p:nvPr>
            <p:ph idx="1" type="subTitle"/>
          </p:nvPr>
        </p:nvSpPr>
        <p:spPr>
          <a:xfrm>
            <a:off x="713197" y="3432280"/>
            <a:ext cx="230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3417148" y="3432280"/>
            <a:ext cx="230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3" type="subTitle"/>
          </p:nvPr>
        </p:nvSpPr>
        <p:spPr>
          <a:xfrm>
            <a:off x="6121103" y="3432280"/>
            <a:ext cx="230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4" type="subTitle"/>
          </p:nvPr>
        </p:nvSpPr>
        <p:spPr>
          <a:xfrm>
            <a:off x="713197" y="3015875"/>
            <a:ext cx="2309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5" type="subTitle"/>
          </p:nvPr>
        </p:nvSpPr>
        <p:spPr>
          <a:xfrm>
            <a:off x="3417148" y="3015875"/>
            <a:ext cx="2309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6" type="subTitle"/>
          </p:nvPr>
        </p:nvSpPr>
        <p:spPr>
          <a:xfrm>
            <a:off x="6121103" y="3015875"/>
            <a:ext cx="2309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0"/>
          <p:cNvGrpSpPr/>
          <p:nvPr/>
        </p:nvGrpSpPr>
        <p:grpSpPr>
          <a:xfrm>
            <a:off x="-3664625" y="-3171360"/>
            <a:ext cx="15888147" cy="11219987"/>
            <a:chOff x="-3664625" y="-3171360"/>
            <a:chExt cx="15888147" cy="11219987"/>
          </a:xfrm>
        </p:grpSpPr>
        <p:pic>
          <p:nvPicPr>
            <p:cNvPr id="199" name="Google Shape;199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5873980" y="2905125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3664625" y="-3171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1519924" y="1767800"/>
            <a:ext cx="2811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2" type="subTitle"/>
          </p:nvPr>
        </p:nvSpPr>
        <p:spPr>
          <a:xfrm>
            <a:off x="4813076" y="1767800"/>
            <a:ext cx="2811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1519924" y="3276050"/>
            <a:ext cx="2811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4" type="subTitle"/>
          </p:nvPr>
        </p:nvSpPr>
        <p:spPr>
          <a:xfrm>
            <a:off x="4813076" y="3276050"/>
            <a:ext cx="2811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6" name="Google Shape;206;p30"/>
          <p:cNvSpPr txBox="1"/>
          <p:nvPr>
            <p:ph idx="5" type="subTitle"/>
          </p:nvPr>
        </p:nvSpPr>
        <p:spPr>
          <a:xfrm>
            <a:off x="1519924" y="1351400"/>
            <a:ext cx="2811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6" type="subTitle"/>
          </p:nvPr>
        </p:nvSpPr>
        <p:spPr>
          <a:xfrm>
            <a:off x="1519924" y="2859650"/>
            <a:ext cx="2811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7" type="subTitle"/>
          </p:nvPr>
        </p:nvSpPr>
        <p:spPr>
          <a:xfrm>
            <a:off x="4813049" y="1351400"/>
            <a:ext cx="2811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8" type="subTitle"/>
          </p:nvPr>
        </p:nvSpPr>
        <p:spPr>
          <a:xfrm>
            <a:off x="4813049" y="2859650"/>
            <a:ext cx="2811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-1480548" y="-2872300"/>
            <a:ext cx="14875201" cy="10883236"/>
            <a:chOff x="-1480548" y="-2872300"/>
            <a:chExt cx="14875201" cy="10883236"/>
          </a:xfrm>
        </p:grpSpPr>
        <p:pic>
          <p:nvPicPr>
            <p:cNvPr id="24" name="Google Shape;2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1480548" y="-287230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4250650" y="430511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720002" y="1099401"/>
            <a:ext cx="7704000" cy="3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31"/>
          <p:cNvGrpSpPr/>
          <p:nvPr/>
        </p:nvGrpSpPr>
        <p:grpSpPr>
          <a:xfrm flipH="1">
            <a:off x="-3336773" y="-4209191"/>
            <a:ext cx="14286840" cy="11676792"/>
            <a:chOff x="-1736573" y="-4209191"/>
            <a:chExt cx="14286840" cy="11676792"/>
          </a:xfrm>
        </p:grpSpPr>
        <p:pic>
          <p:nvPicPr>
            <p:cNvPr id="212" name="Google Shape;212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1736573" y="232410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141246">
              <a:off x="5786796" y="-1363711"/>
              <a:ext cx="9144006" cy="3705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720034" y="1808086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2" type="subTitle"/>
          </p:nvPr>
        </p:nvSpPr>
        <p:spPr>
          <a:xfrm>
            <a:off x="3359400" y="1808086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3" type="subTitle"/>
          </p:nvPr>
        </p:nvSpPr>
        <p:spPr>
          <a:xfrm>
            <a:off x="2039717" y="3306550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4" type="subTitle"/>
          </p:nvPr>
        </p:nvSpPr>
        <p:spPr>
          <a:xfrm>
            <a:off x="4679083" y="3306550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31"/>
          <p:cNvSpPr txBox="1"/>
          <p:nvPr>
            <p:ph idx="5" type="subTitle"/>
          </p:nvPr>
        </p:nvSpPr>
        <p:spPr>
          <a:xfrm>
            <a:off x="5998766" y="1808086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6" type="subTitle"/>
          </p:nvPr>
        </p:nvSpPr>
        <p:spPr>
          <a:xfrm>
            <a:off x="720034" y="1391675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31"/>
          <p:cNvSpPr txBox="1"/>
          <p:nvPr>
            <p:ph idx="7" type="subTitle"/>
          </p:nvPr>
        </p:nvSpPr>
        <p:spPr>
          <a:xfrm>
            <a:off x="3359400" y="1391675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31"/>
          <p:cNvSpPr txBox="1"/>
          <p:nvPr>
            <p:ph idx="8" type="subTitle"/>
          </p:nvPr>
        </p:nvSpPr>
        <p:spPr>
          <a:xfrm>
            <a:off x="5998766" y="1391675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3" name="Google Shape;223;p31"/>
          <p:cNvSpPr txBox="1"/>
          <p:nvPr>
            <p:ph idx="9" type="subTitle"/>
          </p:nvPr>
        </p:nvSpPr>
        <p:spPr>
          <a:xfrm>
            <a:off x="2039717" y="2890152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4" name="Google Shape;224;p31"/>
          <p:cNvSpPr txBox="1"/>
          <p:nvPr>
            <p:ph idx="13" type="subTitle"/>
          </p:nvPr>
        </p:nvSpPr>
        <p:spPr>
          <a:xfrm>
            <a:off x="4679083" y="2890152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32"/>
          <p:cNvGrpSpPr/>
          <p:nvPr/>
        </p:nvGrpSpPr>
        <p:grpSpPr>
          <a:xfrm>
            <a:off x="-1736573" y="-4209191"/>
            <a:ext cx="14286840" cy="11676792"/>
            <a:chOff x="-1736573" y="-4209191"/>
            <a:chExt cx="14286840" cy="11676792"/>
          </a:xfrm>
        </p:grpSpPr>
        <p:pic>
          <p:nvPicPr>
            <p:cNvPr id="227" name="Google Shape;227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1736573" y="232410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141246">
              <a:off x="5786796" y="-1363711"/>
              <a:ext cx="9144006" cy="3705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720034" y="1808099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2" type="subTitle"/>
          </p:nvPr>
        </p:nvSpPr>
        <p:spPr>
          <a:xfrm>
            <a:off x="3359402" y="1808099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3" type="subTitle"/>
          </p:nvPr>
        </p:nvSpPr>
        <p:spPr>
          <a:xfrm>
            <a:off x="720034" y="3306563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4" type="subTitle"/>
          </p:nvPr>
        </p:nvSpPr>
        <p:spPr>
          <a:xfrm>
            <a:off x="3359400" y="3306563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5" type="subTitle"/>
          </p:nvPr>
        </p:nvSpPr>
        <p:spPr>
          <a:xfrm>
            <a:off x="5998766" y="1808099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6" type="subTitle"/>
          </p:nvPr>
        </p:nvSpPr>
        <p:spPr>
          <a:xfrm>
            <a:off x="5998766" y="3306563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7" type="subTitle"/>
          </p:nvPr>
        </p:nvSpPr>
        <p:spPr>
          <a:xfrm>
            <a:off x="720034" y="1391688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idx="8" type="subTitle"/>
          </p:nvPr>
        </p:nvSpPr>
        <p:spPr>
          <a:xfrm>
            <a:off x="3359402" y="1391688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8" name="Google Shape;238;p32"/>
          <p:cNvSpPr txBox="1"/>
          <p:nvPr>
            <p:ph idx="9" type="subTitle"/>
          </p:nvPr>
        </p:nvSpPr>
        <p:spPr>
          <a:xfrm>
            <a:off x="5998766" y="1391688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9" name="Google Shape;239;p32"/>
          <p:cNvSpPr txBox="1"/>
          <p:nvPr>
            <p:ph idx="13" type="subTitle"/>
          </p:nvPr>
        </p:nvSpPr>
        <p:spPr>
          <a:xfrm>
            <a:off x="720034" y="2890165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0" name="Google Shape;240;p32"/>
          <p:cNvSpPr txBox="1"/>
          <p:nvPr>
            <p:ph idx="14" type="subTitle"/>
          </p:nvPr>
        </p:nvSpPr>
        <p:spPr>
          <a:xfrm>
            <a:off x="3359402" y="2890165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1" name="Google Shape;241;p32"/>
          <p:cNvSpPr txBox="1"/>
          <p:nvPr>
            <p:ph idx="15" type="subTitle"/>
          </p:nvPr>
        </p:nvSpPr>
        <p:spPr>
          <a:xfrm>
            <a:off x="5998766" y="2890165"/>
            <a:ext cx="2425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ine columns">
  <p:cSld name="CUSTOM_7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3"/>
          <p:cNvGrpSpPr/>
          <p:nvPr/>
        </p:nvGrpSpPr>
        <p:grpSpPr>
          <a:xfrm>
            <a:off x="-1736573" y="-4209191"/>
            <a:ext cx="14286840" cy="11676792"/>
            <a:chOff x="-1736573" y="-4209191"/>
            <a:chExt cx="14286840" cy="11676792"/>
          </a:xfrm>
        </p:grpSpPr>
        <p:pic>
          <p:nvPicPr>
            <p:cNvPr id="244" name="Google Shape;244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1736573" y="232410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141246">
              <a:off x="5786796" y="-1363711"/>
              <a:ext cx="9144006" cy="3705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1" type="subTitle"/>
          </p:nvPr>
        </p:nvSpPr>
        <p:spPr>
          <a:xfrm>
            <a:off x="1222750" y="1608317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2" type="subTitle"/>
          </p:nvPr>
        </p:nvSpPr>
        <p:spPr>
          <a:xfrm>
            <a:off x="3617876" y="1608317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3" type="subTitle"/>
          </p:nvPr>
        </p:nvSpPr>
        <p:spPr>
          <a:xfrm>
            <a:off x="1222750" y="2741972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4" type="subTitle"/>
          </p:nvPr>
        </p:nvSpPr>
        <p:spPr>
          <a:xfrm>
            <a:off x="3617876" y="2741972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5" type="subTitle"/>
          </p:nvPr>
        </p:nvSpPr>
        <p:spPr>
          <a:xfrm>
            <a:off x="6007550" y="1608317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idx="6" type="subTitle"/>
          </p:nvPr>
        </p:nvSpPr>
        <p:spPr>
          <a:xfrm>
            <a:off x="6007550" y="2741972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7" type="subTitle"/>
          </p:nvPr>
        </p:nvSpPr>
        <p:spPr>
          <a:xfrm>
            <a:off x="1221250" y="1191925"/>
            <a:ext cx="191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4" name="Google Shape;254;p33"/>
          <p:cNvSpPr txBox="1"/>
          <p:nvPr>
            <p:ph idx="8" type="subTitle"/>
          </p:nvPr>
        </p:nvSpPr>
        <p:spPr>
          <a:xfrm>
            <a:off x="3616376" y="1191925"/>
            <a:ext cx="191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9" type="subTitle"/>
          </p:nvPr>
        </p:nvSpPr>
        <p:spPr>
          <a:xfrm>
            <a:off x="6006050" y="1191925"/>
            <a:ext cx="191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idx="13" type="subTitle"/>
          </p:nvPr>
        </p:nvSpPr>
        <p:spPr>
          <a:xfrm>
            <a:off x="1221250" y="2325578"/>
            <a:ext cx="191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7" name="Google Shape;257;p33"/>
          <p:cNvSpPr txBox="1"/>
          <p:nvPr>
            <p:ph idx="14" type="subTitle"/>
          </p:nvPr>
        </p:nvSpPr>
        <p:spPr>
          <a:xfrm>
            <a:off x="3616376" y="2325578"/>
            <a:ext cx="191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8" name="Google Shape;258;p33"/>
          <p:cNvSpPr txBox="1"/>
          <p:nvPr>
            <p:ph idx="15" type="subTitle"/>
          </p:nvPr>
        </p:nvSpPr>
        <p:spPr>
          <a:xfrm>
            <a:off x="6006050" y="2325578"/>
            <a:ext cx="191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16" type="subTitle"/>
          </p:nvPr>
        </p:nvSpPr>
        <p:spPr>
          <a:xfrm>
            <a:off x="1222750" y="3875625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" name="Google Shape;260;p33"/>
          <p:cNvSpPr txBox="1"/>
          <p:nvPr>
            <p:ph idx="17" type="subTitle"/>
          </p:nvPr>
        </p:nvSpPr>
        <p:spPr>
          <a:xfrm>
            <a:off x="3617876" y="3875625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1" name="Google Shape;261;p33"/>
          <p:cNvSpPr txBox="1"/>
          <p:nvPr>
            <p:ph idx="18" type="subTitle"/>
          </p:nvPr>
        </p:nvSpPr>
        <p:spPr>
          <a:xfrm>
            <a:off x="6007550" y="3875625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9" type="subTitle"/>
          </p:nvPr>
        </p:nvSpPr>
        <p:spPr>
          <a:xfrm>
            <a:off x="1221250" y="3459230"/>
            <a:ext cx="191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3" name="Google Shape;263;p33"/>
          <p:cNvSpPr txBox="1"/>
          <p:nvPr>
            <p:ph idx="20" type="subTitle"/>
          </p:nvPr>
        </p:nvSpPr>
        <p:spPr>
          <a:xfrm>
            <a:off x="3616376" y="3459230"/>
            <a:ext cx="191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4" name="Google Shape;264;p33"/>
          <p:cNvSpPr txBox="1"/>
          <p:nvPr>
            <p:ph idx="21" type="subTitle"/>
          </p:nvPr>
        </p:nvSpPr>
        <p:spPr>
          <a:xfrm>
            <a:off x="6006050" y="3459230"/>
            <a:ext cx="191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4"/>
          <p:cNvGrpSpPr/>
          <p:nvPr/>
        </p:nvGrpSpPr>
        <p:grpSpPr>
          <a:xfrm>
            <a:off x="-3509179" y="-4022939"/>
            <a:ext cx="14394662" cy="11669384"/>
            <a:chOff x="-3509179" y="-4022939"/>
            <a:chExt cx="14394662" cy="11669384"/>
          </a:xfrm>
        </p:grpSpPr>
        <p:pic>
          <p:nvPicPr>
            <p:cNvPr id="267" name="Google Shape;267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2384137">
              <a:off x="-2371954" y="1694653"/>
              <a:ext cx="4387546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-5713368">
              <a:off x="4052077" y="-1154160"/>
              <a:ext cx="9144006" cy="3705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34"/>
          <p:cNvSpPr txBox="1"/>
          <p:nvPr>
            <p:ph hasCustomPrompt="1" type="title"/>
          </p:nvPr>
        </p:nvSpPr>
        <p:spPr>
          <a:xfrm>
            <a:off x="2223600" y="603432"/>
            <a:ext cx="4696800" cy="87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34"/>
          <p:cNvSpPr txBox="1"/>
          <p:nvPr>
            <p:ph idx="1" type="subTitle"/>
          </p:nvPr>
        </p:nvSpPr>
        <p:spPr>
          <a:xfrm>
            <a:off x="2223600" y="1404421"/>
            <a:ext cx="4696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1" name="Google Shape;271;p34"/>
          <p:cNvSpPr txBox="1"/>
          <p:nvPr>
            <p:ph hasCustomPrompt="1" idx="2" type="title"/>
          </p:nvPr>
        </p:nvSpPr>
        <p:spPr>
          <a:xfrm>
            <a:off x="2223600" y="1955688"/>
            <a:ext cx="4696800" cy="87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34"/>
          <p:cNvSpPr txBox="1"/>
          <p:nvPr>
            <p:ph idx="3" type="subTitle"/>
          </p:nvPr>
        </p:nvSpPr>
        <p:spPr>
          <a:xfrm>
            <a:off x="2223600" y="2756697"/>
            <a:ext cx="4696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3" name="Google Shape;273;p34"/>
          <p:cNvSpPr txBox="1"/>
          <p:nvPr>
            <p:ph hasCustomPrompt="1" idx="4" type="title"/>
          </p:nvPr>
        </p:nvSpPr>
        <p:spPr>
          <a:xfrm>
            <a:off x="2223600" y="3307944"/>
            <a:ext cx="4696800" cy="87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34"/>
          <p:cNvSpPr txBox="1"/>
          <p:nvPr>
            <p:ph idx="5" type="subTitle"/>
          </p:nvPr>
        </p:nvSpPr>
        <p:spPr>
          <a:xfrm>
            <a:off x="2223600" y="4108968"/>
            <a:ext cx="4696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5"/>
          <p:cNvGrpSpPr/>
          <p:nvPr/>
        </p:nvGrpSpPr>
        <p:grpSpPr>
          <a:xfrm>
            <a:off x="-2384195" y="-2866560"/>
            <a:ext cx="14035773" cy="10829462"/>
            <a:chOff x="-2384195" y="-2866560"/>
            <a:chExt cx="14035773" cy="10829462"/>
          </a:xfrm>
        </p:grpSpPr>
        <p:pic>
          <p:nvPicPr>
            <p:cNvPr id="277" name="Google Shape;277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-2384195" y="-28665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5302035" y="28194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165517" y="215265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35"/>
          <p:cNvSpPr txBox="1"/>
          <p:nvPr>
            <p:ph type="title"/>
          </p:nvPr>
        </p:nvSpPr>
        <p:spPr>
          <a:xfrm>
            <a:off x="2347950" y="821063"/>
            <a:ext cx="44481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1" name="Google Shape;281;p35"/>
          <p:cNvSpPr txBox="1"/>
          <p:nvPr>
            <p:ph idx="1" type="subTitle"/>
          </p:nvPr>
        </p:nvSpPr>
        <p:spPr>
          <a:xfrm>
            <a:off x="2347950" y="1717431"/>
            <a:ext cx="44481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" name="Google Shape;282;p35"/>
          <p:cNvSpPr txBox="1"/>
          <p:nvPr/>
        </p:nvSpPr>
        <p:spPr>
          <a:xfrm>
            <a:off x="2099100" y="3527556"/>
            <a:ext cx="494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000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6"/>
          <p:cNvGrpSpPr/>
          <p:nvPr/>
        </p:nvGrpSpPr>
        <p:grpSpPr>
          <a:xfrm>
            <a:off x="-3653639" y="-2790360"/>
            <a:ext cx="15724511" cy="11210106"/>
            <a:chOff x="-3653639" y="-2790360"/>
            <a:chExt cx="15724511" cy="11210106"/>
          </a:xfrm>
        </p:grpSpPr>
        <p:pic>
          <p:nvPicPr>
            <p:cNvPr id="285" name="Google Shape;285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440775" y="-2790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660645">
              <a:off x="-2822346" y="2095850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557935">
              <a:off x="6778778" y="1904999"/>
              <a:ext cx="4387548" cy="5143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7"/>
          <p:cNvGrpSpPr/>
          <p:nvPr/>
        </p:nvGrpSpPr>
        <p:grpSpPr>
          <a:xfrm>
            <a:off x="-3038425" y="-2885610"/>
            <a:ext cx="15526757" cy="10936860"/>
            <a:chOff x="-3038425" y="-2885610"/>
            <a:chExt cx="15526757" cy="10936860"/>
          </a:xfrm>
        </p:grpSpPr>
        <p:pic>
          <p:nvPicPr>
            <p:cNvPr id="290" name="Google Shape;290;p3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330951" y="-288561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-1028951">
              <a:off x="5521633" y="2085974"/>
              <a:ext cx="634954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600190">
              <a:off x="-2117498" y="1333498"/>
              <a:ext cx="4387549" cy="51435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-5121707" y="-3896607"/>
            <a:ext cx="18958404" cy="12282396"/>
            <a:chOff x="-5121707" y="-3896607"/>
            <a:chExt cx="18958404" cy="12282396"/>
          </a:xfrm>
        </p:grpSpPr>
        <p:pic>
          <p:nvPicPr>
            <p:cNvPr id="30" name="Google Shape;30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-6886526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4864746" y="2329549"/>
            <a:ext cx="25056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1773654" y="2329549"/>
            <a:ext cx="25056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864746" y="1913150"/>
            <a:ext cx="25056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1773654" y="1913150"/>
            <a:ext cx="25056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480548" y="-2872300"/>
            <a:ext cx="14875201" cy="10883236"/>
            <a:chOff x="-1480548" y="-2872300"/>
            <a:chExt cx="14875201" cy="10883236"/>
          </a:xfrm>
        </p:grpSpPr>
        <p:pic>
          <p:nvPicPr>
            <p:cNvPr id="39" name="Google Shape;3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1480548" y="-287230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4250650" y="4305115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213779" y="-3870539"/>
            <a:ext cx="14851862" cy="11516984"/>
            <a:chOff x="-2213779" y="-3870539"/>
            <a:chExt cx="14851862" cy="11516984"/>
          </a:xfrm>
        </p:grpSpPr>
        <p:pic>
          <p:nvPicPr>
            <p:cNvPr id="44" name="Google Shape;4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84137">
              <a:off x="7113312" y="1694653"/>
              <a:ext cx="4387546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713368">
              <a:off x="-4524379" y="-1001760"/>
              <a:ext cx="9144006" cy="3705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2032800" y="1897775"/>
            <a:ext cx="50784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-631595" y="-2866560"/>
            <a:ext cx="11674094" cy="10753262"/>
            <a:chOff x="-631595" y="-2866560"/>
            <a:chExt cx="11674094" cy="10753262"/>
          </a:xfrm>
        </p:grpSpPr>
        <p:pic>
          <p:nvPicPr>
            <p:cNvPr id="50" name="Google Shape;50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304799" y="418088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4692956" y="-286656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631595" y="-242841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8"/>
          <p:cNvSpPr txBox="1"/>
          <p:nvPr>
            <p:ph type="title"/>
          </p:nvPr>
        </p:nvSpPr>
        <p:spPr>
          <a:xfrm>
            <a:off x="1768500" y="1555800"/>
            <a:ext cx="56070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>
            <a:off x="-1850795" y="-2714160"/>
            <a:ext cx="12131294" cy="10600862"/>
            <a:chOff x="-1850795" y="-2714160"/>
            <a:chExt cx="12131294" cy="10600862"/>
          </a:xfrm>
        </p:grpSpPr>
        <p:pic>
          <p:nvPicPr>
            <p:cNvPr id="56" name="Google Shape;56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754975" y="418088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-1850795" y="-271416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892952" y="-227601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2135550" y="1717200"/>
            <a:ext cx="48729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135550" y="2749200"/>
            <a:ext cx="4872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720000" y="3957500"/>
            <a:ext cx="7704000" cy="646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ctrTitle"/>
          </p:nvPr>
        </p:nvSpPr>
        <p:spPr>
          <a:xfrm>
            <a:off x="713250" y="1525050"/>
            <a:ext cx="77175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Automation using n8n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378025" y="325675"/>
            <a:ext cx="45249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email with attachment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82825"/>
            <a:ext cx="7573276" cy="33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/>
        </p:nvSpPr>
        <p:spPr>
          <a:xfrm>
            <a:off x="378025" y="325675"/>
            <a:ext cx="45249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 saved in Drive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88" y="1024550"/>
            <a:ext cx="8445224" cy="37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Results &amp; Benefits</a:t>
            </a:r>
            <a:endParaRPr/>
          </a:p>
        </p:txBody>
      </p:sp>
      <p:sp>
        <p:nvSpPr>
          <p:cNvPr id="369" name="Google Shape;369;p49"/>
          <p:cNvSpPr txBox="1"/>
          <p:nvPr/>
        </p:nvSpPr>
        <p:spPr>
          <a:xfrm>
            <a:off x="466225" y="1383625"/>
            <a:ext cx="5038200" cy="3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Saves administrative time</a:t>
            </a:r>
            <a:b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 manual errors</a:t>
            </a:r>
            <a:b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Reusable workflow</a:t>
            </a:r>
            <a:b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scaling for multiple events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75" name="Google Shape;375;p50"/>
          <p:cNvSpPr txBox="1"/>
          <p:nvPr/>
        </p:nvSpPr>
        <p:spPr>
          <a:xfrm>
            <a:off x="511350" y="1729550"/>
            <a:ext cx="50382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QR-based certificate verification</a:t>
            </a:r>
            <a:b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 to make as a Bot in telegram so that everyone could access easily</a:t>
            </a:r>
            <a:b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2135550" y="1717200"/>
            <a:ext cx="48729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303" name="Google Shape;303;p39"/>
          <p:cNvSpPr txBox="1"/>
          <p:nvPr>
            <p:ph idx="1" type="subTitle"/>
          </p:nvPr>
        </p:nvSpPr>
        <p:spPr>
          <a:xfrm>
            <a:off x="720000" y="1099390"/>
            <a:ext cx="7704000" cy="28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utomates generation and emailing of digital certificates</a:t>
            </a:r>
            <a:b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using n8n, a low-code automation platform</a:t>
            </a:r>
            <a:b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Integrates Google Sheets, Drive, and Gmail</a:t>
            </a:r>
            <a:b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work, errors, and increases efficiency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Objectives</a:t>
            </a:r>
            <a:endParaRPr/>
          </a:p>
        </p:txBody>
      </p:sp>
      <p:sp>
        <p:nvSpPr>
          <p:cNvPr id="309" name="Google Shape;309;p40"/>
          <p:cNvSpPr txBox="1"/>
          <p:nvPr>
            <p:ph idx="1" type="subTitle"/>
          </p:nvPr>
        </p:nvSpPr>
        <p:spPr>
          <a:xfrm>
            <a:off x="720000" y="1099400"/>
            <a:ext cx="3039900" cy="3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Problem: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certificate creation is time-consuming</a:t>
            </a:r>
            <a:b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errors during name entry, file management, and email sending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4632150" y="1325500"/>
            <a:ext cx="40158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Objectives:</a:t>
            </a:r>
            <a:endParaRPr b="1"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Automate certificate creation and emailing</a:t>
            </a:r>
            <a:br>
              <a:rPr lang="en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Integrate Google Workspace APIs efficiently</a:t>
            </a:r>
            <a:br>
              <a:rPr lang="en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Ensure scalability and reusability for multiple events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2135550" y="1717200"/>
            <a:ext cx="48729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13" y="152400"/>
            <a:ext cx="50211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Components in the Workflow</a:t>
            </a:r>
            <a:endParaRPr/>
          </a:p>
        </p:txBody>
      </p:sp>
      <p:graphicFrame>
        <p:nvGraphicFramePr>
          <p:cNvPr id="326" name="Google Shape;326;p43"/>
          <p:cNvGraphicFramePr/>
          <p:nvPr/>
        </p:nvGraphicFramePr>
        <p:xfrm>
          <a:off x="784075" y="109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{033CACE8-4CB2-4687-9D62-843863F5824C}</a:tableStyleId>
              </a:tblPr>
              <a:tblGrid>
                <a:gridCol w="2149925"/>
                <a:gridCol w="2857675"/>
                <a:gridCol w="3017925"/>
              </a:tblGrid>
              <a:tr h="10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Type</a:t>
                      </a:r>
                      <a:endParaRPr b="1" sz="1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Tool / Node</a:t>
                      </a:r>
                      <a:endParaRPr b="1" sz="1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AI-Agent Function</a:t>
                      </a:r>
                      <a:endParaRPr b="1" sz="1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Workflow Orchestrator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n8n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automation agent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Decision Making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Switch Node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Rule-based logic agent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Data Handling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Set / Merge Nodes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Data-processing agent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Content Generation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HTML Template + PDF Node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Generative automation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External Integration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Google APIs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Action &amp; communication agents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2233725" y="1783425"/>
            <a:ext cx="5067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Integrations &amp; Output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178575" y="475100"/>
            <a:ext cx="361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Integrations Used:</a:t>
            </a:r>
            <a:endParaRPr/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3875" y="1708975"/>
            <a:ext cx="638700" cy="6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 txBox="1"/>
          <p:nvPr/>
        </p:nvSpPr>
        <p:spPr>
          <a:xfrm>
            <a:off x="1158050" y="1708975"/>
            <a:ext cx="25416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Sheets API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00" y="3208550"/>
            <a:ext cx="557850" cy="5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/>
        </p:nvSpPr>
        <p:spPr>
          <a:xfrm>
            <a:off x="1248375" y="3168125"/>
            <a:ext cx="25416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Drive API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625" y="1708975"/>
            <a:ext cx="638700" cy="6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9625" y="3127700"/>
            <a:ext cx="638700" cy="6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/>
        </p:nvSpPr>
        <p:spPr>
          <a:xfrm>
            <a:off x="5491425" y="1708975"/>
            <a:ext cx="25416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Gmail API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5491425" y="3168125"/>
            <a:ext cx="25416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JS API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178575" y="475100"/>
            <a:ext cx="361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350" name="Google Shape;350;p46"/>
          <p:cNvSpPr txBox="1"/>
          <p:nvPr/>
        </p:nvSpPr>
        <p:spPr>
          <a:xfrm>
            <a:off x="347925" y="1303225"/>
            <a:ext cx="45249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certificate (PDF)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300" y="761800"/>
            <a:ext cx="38004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merging Therapies in Nephrotic Syndrome by Slidesgo">
  <a:themeElements>
    <a:clrScheme name="Simple Light">
      <a:dk1>
        <a:srgbClr val="1D1D1C"/>
      </a:dk1>
      <a:lt1>
        <a:srgbClr val="FFFFFF"/>
      </a:lt1>
      <a:dk2>
        <a:srgbClr val="4A4A48"/>
      </a:dk2>
      <a:lt2>
        <a:srgbClr val="73736F"/>
      </a:lt2>
      <a:accent1>
        <a:srgbClr val="C4C4B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